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99D6725B-9CDE-46E7-856E-45DF93697D5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ProjectGroup4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C05FC4FB-7C6D-449A-A91D-85F59127B27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10/24/20 4:10:45 PM EDT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5" id="2" name="slide2">
            <a:extLst>
              <a:ext uri="{FF2B5EF4-FFF2-40B4-BE49-F238E27FC236}">
                <a16:creationId xmlns:a16="http://schemas.microsoft.com/office/drawing/2014/main" id="{E26E8357-FB7C-4EC3-B166-E0DD5E6255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6" id="3" name="slide3">
            <a:extLst>
              <a:ext uri="{FF2B5EF4-FFF2-40B4-BE49-F238E27FC236}">
                <a16:creationId xmlns:a16="http://schemas.microsoft.com/office/drawing/2014/main" id="{BC87D795-8389-4D86-8047-414D9A07D4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7" id="4" name="slide4">
            <a:extLst>
              <a:ext uri="{FF2B5EF4-FFF2-40B4-BE49-F238E27FC236}">
                <a16:creationId xmlns:a16="http://schemas.microsoft.com/office/drawing/2014/main" id="{1DCA0D2E-4F21-4DBC-B22D-341504E664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2" id="5" name="slide5">
            <a:extLst>
              <a:ext uri="{FF2B5EF4-FFF2-40B4-BE49-F238E27FC236}">
                <a16:creationId xmlns:a16="http://schemas.microsoft.com/office/drawing/2014/main" id="{C271F4FA-3E68-4087-A157-C74E0195B0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3" id="6" name="slide6">
            <a:extLst>
              <a:ext uri="{FF2B5EF4-FFF2-40B4-BE49-F238E27FC236}">
                <a16:creationId xmlns:a16="http://schemas.microsoft.com/office/drawing/2014/main" id="{F563A697-4BDE-41A9-9059-A5D0C2D9257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4" id="7" name="slide7">
            <a:extLst>
              <a:ext uri="{FF2B5EF4-FFF2-40B4-BE49-F238E27FC236}">
                <a16:creationId xmlns:a16="http://schemas.microsoft.com/office/drawing/2014/main" id="{F98F98A4-E843-49A0-B054-2C62039A37B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jectGroup4 Visual EDA1" id="8" name="slide8">
            <a:extLst>
              <a:ext uri="{FF2B5EF4-FFF2-40B4-BE49-F238E27FC236}">
                <a16:creationId xmlns:a16="http://schemas.microsoft.com/office/drawing/2014/main" id="{B5CBDB59-13AC-4CAE-B8B4-41585110833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2020-10-24T20:10:50Z</dcterms:created>
  <dcterms:modified xsi:type="dcterms:W3CDTF">2020-10-24T20:10:50Z</dcterms:modified>
</cp:coreProperties>
</file>

<file path=docProps/thumbnail.jpeg>
</file>